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188575" cy="7307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4143" y="1195888"/>
            <a:ext cx="8660289" cy="2544010"/>
          </a:xfrm>
        </p:spPr>
        <p:txBody>
          <a:bodyPr anchor="b"/>
          <a:lstStyle>
            <a:lvl1pPr algn="ctr">
              <a:defRPr sz="639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3572" y="3838005"/>
            <a:ext cx="7641431" cy="1764230"/>
          </a:xfrm>
        </p:spPr>
        <p:txBody>
          <a:bodyPr/>
          <a:lstStyle>
            <a:lvl1pPr marL="0" indent="0" algn="ctr">
              <a:buNone/>
              <a:defRPr sz="2557"/>
            </a:lvl1pPr>
            <a:lvl2pPr marL="487147" indent="0" algn="ctr">
              <a:buNone/>
              <a:defRPr sz="2131"/>
            </a:lvl2pPr>
            <a:lvl3pPr marL="974293" indent="0" algn="ctr">
              <a:buNone/>
              <a:defRPr sz="1918"/>
            </a:lvl3pPr>
            <a:lvl4pPr marL="1461440" indent="0" algn="ctr">
              <a:buNone/>
              <a:defRPr sz="1705"/>
            </a:lvl4pPr>
            <a:lvl5pPr marL="1948586" indent="0" algn="ctr">
              <a:buNone/>
              <a:defRPr sz="1705"/>
            </a:lvl5pPr>
            <a:lvl6pPr marL="2435733" indent="0" algn="ctr">
              <a:buNone/>
              <a:defRPr sz="1705"/>
            </a:lvl6pPr>
            <a:lvl7pPr marL="2922880" indent="0" algn="ctr">
              <a:buNone/>
              <a:defRPr sz="1705"/>
            </a:lvl7pPr>
            <a:lvl8pPr marL="3410026" indent="0" algn="ctr">
              <a:buNone/>
              <a:defRPr sz="1705"/>
            </a:lvl8pPr>
            <a:lvl9pPr marL="3897173" indent="0" algn="ctr">
              <a:buNone/>
              <a:defRPr sz="170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207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2321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1200" y="389044"/>
            <a:ext cx="2196911" cy="619256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0465" y="389044"/>
            <a:ext cx="6463377" cy="619256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8169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8689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159" y="1821743"/>
            <a:ext cx="8787646" cy="3039618"/>
          </a:xfrm>
        </p:spPr>
        <p:txBody>
          <a:bodyPr anchor="b"/>
          <a:lstStyle>
            <a:lvl1pPr>
              <a:defRPr sz="639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159" y="4890117"/>
            <a:ext cx="8787646" cy="1598463"/>
          </a:xfrm>
        </p:spPr>
        <p:txBody>
          <a:bodyPr/>
          <a:lstStyle>
            <a:lvl1pPr marL="0" indent="0">
              <a:buNone/>
              <a:defRPr sz="2557">
                <a:solidFill>
                  <a:schemeClr val="tx1"/>
                </a:solidFill>
              </a:defRPr>
            </a:lvl1pPr>
            <a:lvl2pPr marL="48714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2pPr>
            <a:lvl3pPr marL="974293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3pPr>
            <a:lvl4pPr marL="1461440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4pPr>
            <a:lvl5pPr marL="1948586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5pPr>
            <a:lvl6pPr marL="2435733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6pPr>
            <a:lvl7pPr marL="2922880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7pPr>
            <a:lvl8pPr marL="3410026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8pPr>
            <a:lvl9pPr marL="3897173" indent="0">
              <a:buNone/>
              <a:defRPr sz="17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173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0465" y="1945221"/>
            <a:ext cx="4330144" cy="463639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7966" y="1945221"/>
            <a:ext cx="4330144" cy="463639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7394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92" y="389046"/>
            <a:ext cx="8787646" cy="1412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793" y="1791295"/>
            <a:ext cx="4310244" cy="877886"/>
          </a:xfrm>
        </p:spPr>
        <p:txBody>
          <a:bodyPr anchor="b"/>
          <a:lstStyle>
            <a:lvl1pPr marL="0" indent="0">
              <a:buNone/>
              <a:defRPr sz="2557" b="1"/>
            </a:lvl1pPr>
            <a:lvl2pPr marL="487147" indent="0">
              <a:buNone/>
              <a:defRPr sz="2131" b="1"/>
            </a:lvl2pPr>
            <a:lvl3pPr marL="974293" indent="0">
              <a:buNone/>
              <a:defRPr sz="1918" b="1"/>
            </a:lvl3pPr>
            <a:lvl4pPr marL="1461440" indent="0">
              <a:buNone/>
              <a:defRPr sz="1705" b="1"/>
            </a:lvl4pPr>
            <a:lvl5pPr marL="1948586" indent="0">
              <a:buNone/>
              <a:defRPr sz="1705" b="1"/>
            </a:lvl5pPr>
            <a:lvl6pPr marL="2435733" indent="0">
              <a:buNone/>
              <a:defRPr sz="1705" b="1"/>
            </a:lvl6pPr>
            <a:lvl7pPr marL="2922880" indent="0">
              <a:buNone/>
              <a:defRPr sz="1705" b="1"/>
            </a:lvl7pPr>
            <a:lvl8pPr marL="3410026" indent="0">
              <a:buNone/>
              <a:defRPr sz="1705" b="1"/>
            </a:lvl8pPr>
            <a:lvl9pPr marL="3897173" indent="0">
              <a:buNone/>
              <a:defRPr sz="170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793" y="2669181"/>
            <a:ext cx="4310244" cy="39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7967" y="1791295"/>
            <a:ext cx="4331471" cy="877886"/>
          </a:xfrm>
        </p:spPr>
        <p:txBody>
          <a:bodyPr anchor="b"/>
          <a:lstStyle>
            <a:lvl1pPr marL="0" indent="0">
              <a:buNone/>
              <a:defRPr sz="2557" b="1"/>
            </a:lvl1pPr>
            <a:lvl2pPr marL="487147" indent="0">
              <a:buNone/>
              <a:defRPr sz="2131" b="1"/>
            </a:lvl2pPr>
            <a:lvl3pPr marL="974293" indent="0">
              <a:buNone/>
              <a:defRPr sz="1918" b="1"/>
            </a:lvl3pPr>
            <a:lvl4pPr marL="1461440" indent="0">
              <a:buNone/>
              <a:defRPr sz="1705" b="1"/>
            </a:lvl4pPr>
            <a:lvl5pPr marL="1948586" indent="0">
              <a:buNone/>
              <a:defRPr sz="1705" b="1"/>
            </a:lvl5pPr>
            <a:lvl6pPr marL="2435733" indent="0">
              <a:buNone/>
              <a:defRPr sz="1705" b="1"/>
            </a:lvl6pPr>
            <a:lvl7pPr marL="2922880" indent="0">
              <a:buNone/>
              <a:defRPr sz="1705" b="1"/>
            </a:lvl7pPr>
            <a:lvl8pPr marL="3410026" indent="0">
              <a:buNone/>
              <a:defRPr sz="1705" b="1"/>
            </a:lvl8pPr>
            <a:lvl9pPr marL="3897173" indent="0">
              <a:buNone/>
              <a:defRPr sz="170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7967" y="2669181"/>
            <a:ext cx="4331471" cy="39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85709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4344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1303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91" y="487151"/>
            <a:ext cx="3286081" cy="1705028"/>
          </a:xfrm>
        </p:spPr>
        <p:txBody>
          <a:bodyPr anchor="b"/>
          <a:lstStyle>
            <a:lvl1pPr>
              <a:defRPr sz="341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471" y="1052112"/>
            <a:ext cx="5157966" cy="5192893"/>
          </a:xfrm>
        </p:spPr>
        <p:txBody>
          <a:bodyPr/>
          <a:lstStyle>
            <a:lvl1pPr>
              <a:defRPr sz="3410"/>
            </a:lvl1pPr>
            <a:lvl2pPr>
              <a:defRPr sz="2983"/>
            </a:lvl2pPr>
            <a:lvl3pPr>
              <a:defRPr sz="2557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1791" y="2192179"/>
            <a:ext cx="3286081" cy="4061283"/>
          </a:xfrm>
        </p:spPr>
        <p:txBody>
          <a:bodyPr/>
          <a:lstStyle>
            <a:lvl1pPr marL="0" indent="0">
              <a:buNone/>
              <a:defRPr sz="1705"/>
            </a:lvl1pPr>
            <a:lvl2pPr marL="487147" indent="0">
              <a:buNone/>
              <a:defRPr sz="1492"/>
            </a:lvl2pPr>
            <a:lvl3pPr marL="974293" indent="0">
              <a:buNone/>
              <a:defRPr sz="1279"/>
            </a:lvl3pPr>
            <a:lvl4pPr marL="1461440" indent="0">
              <a:buNone/>
              <a:defRPr sz="1066"/>
            </a:lvl4pPr>
            <a:lvl5pPr marL="1948586" indent="0">
              <a:buNone/>
              <a:defRPr sz="1066"/>
            </a:lvl5pPr>
            <a:lvl6pPr marL="2435733" indent="0">
              <a:buNone/>
              <a:defRPr sz="1066"/>
            </a:lvl6pPr>
            <a:lvl7pPr marL="2922880" indent="0">
              <a:buNone/>
              <a:defRPr sz="1066"/>
            </a:lvl7pPr>
            <a:lvl8pPr marL="3410026" indent="0">
              <a:buNone/>
              <a:defRPr sz="1066"/>
            </a:lvl8pPr>
            <a:lvl9pPr marL="3897173" indent="0">
              <a:buNone/>
              <a:defRPr sz="106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3433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91" y="487151"/>
            <a:ext cx="3286081" cy="1705028"/>
          </a:xfrm>
        </p:spPr>
        <p:txBody>
          <a:bodyPr anchor="b"/>
          <a:lstStyle>
            <a:lvl1pPr>
              <a:defRPr sz="341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31471" y="1052112"/>
            <a:ext cx="5157966" cy="5192893"/>
          </a:xfrm>
        </p:spPr>
        <p:txBody>
          <a:bodyPr anchor="t"/>
          <a:lstStyle>
            <a:lvl1pPr marL="0" indent="0">
              <a:buNone/>
              <a:defRPr sz="3410"/>
            </a:lvl1pPr>
            <a:lvl2pPr marL="487147" indent="0">
              <a:buNone/>
              <a:defRPr sz="2983"/>
            </a:lvl2pPr>
            <a:lvl3pPr marL="974293" indent="0">
              <a:buNone/>
              <a:defRPr sz="2557"/>
            </a:lvl3pPr>
            <a:lvl4pPr marL="1461440" indent="0">
              <a:buNone/>
              <a:defRPr sz="2131"/>
            </a:lvl4pPr>
            <a:lvl5pPr marL="1948586" indent="0">
              <a:buNone/>
              <a:defRPr sz="2131"/>
            </a:lvl5pPr>
            <a:lvl6pPr marL="2435733" indent="0">
              <a:buNone/>
              <a:defRPr sz="2131"/>
            </a:lvl6pPr>
            <a:lvl7pPr marL="2922880" indent="0">
              <a:buNone/>
              <a:defRPr sz="2131"/>
            </a:lvl7pPr>
            <a:lvl8pPr marL="3410026" indent="0">
              <a:buNone/>
              <a:defRPr sz="2131"/>
            </a:lvl8pPr>
            <a:lvl9pPr marL="3897173" indent="0">
              <a:buNone/>
              <a:defRPr sz="2131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1791" y="2192179"/>
            <a:ext cx="3286081" cy="4061283"/>
          </a:xfrm>
        </p:spPr>
        <p:txBody>
          <a:bodyPr/>
          <a:lstStyle>
            <a:lvl1pPr marL="0" indent="0">
              <a:buNone/>
              <a:defRPr sz="1705"/>
            </a:lvl1pPr>
            <a:lvl2pPr marL="487147" indent="0">
              <a:buNone/>
              <a:defRPr sz="1492"/>
            </a:lvl2pPr>
            <a:lvl3pPr marL="974293" indent="0">
              <a:buNone/>
              <a:defRPr sz="1279"/>
            </a:lvl3pPr>
            <a:lvl4pPr marL="1461440" indent="0">
              <a:buNone/>
              <a:defRPr sz="1066"/>
            </a:lvl4pPr>
            <a:lvl5pPr marL="1948586" indent="0">
              <a:buNone/>
              <a:defRPr sz="1066"/>
            </a:lvl5pPr>
            <a:lvl6pPr marL="2435733" indent="0">
              <a:buNone/>
              <a:defRPr sz="1066"/>
            </a:lvl6pPr>
            <a:lvl7pPr marL="2922880" indent="0">
              <a:buNone/>
              <a:defRPr sz="1066"/>
            </a:lvl7pPr>
            <a:lvl8pPr marL="3410026" indent="0">
              <a:buNone/>
              <a:defRPr sz="1066"/>
            </a:lvl8pPr>
            <a:lvl9pPr marL="3897173" indent="0">
              <a:buNone/>
              <a:defRPr sz="106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3616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0465" y="389046"/>
            <a:ext cx="8787646" cy="141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0465" y="1945221"/>
            <a:ext cx="8787646" cy="463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0465" y="6772752"/>
            <a:ext cx="2292429" cy="3890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71B89-9591-4950-B8F8-69C982D8AF09}" type="datetimeFigureOut">
              <a:rPr lang="ru-KZ" smtClean="0"/>
              <a:t>10/08/2024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74966" y="6772752"/>
            <a:ext cx="3438644" cy="3890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95681" y="6772752"/>
            <a:ext cx="2292429" cy="3890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FF18-0F26-487A-89DF-6AC91888EE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068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4293" rtl="0" eaLnBrk="1" latinLnBrk="0" hangingPunct="1">
        <a:lnSpc>
          <a:spcPct val="90000"/>
        </a:lnSpc>
        <a:spcBef>
          <a:spcPct val="0"/>
        </a:spcBef>
        <a:buNone/>
        <a:defRPr sz="4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573" indent="-243573" algn="l" defTabSz="974293" rtl="0" eaLnBrk="1" latinLnBrk="0" hangingPunct="1">
        <a:lnSpc>
          <a:spcPct val="90000"/>
        </a:lnSpc>
        <a:spcBef>
          <a:spcPts val="1066"/>
        </a:spcBef>
        <a:buFont typeface="Arial" panose="020B0604020202020204" pitchFamily="34" charset="0"/>
        <a:buChar char="•"/>
        <a:defRPr sz="2983" kern="1200">
          <a:solidFill>
            <a:schemeClr val="tx1"/>
          </a:solidFill>
          <a:latin typeface="+mn-lt"/>
          <a:ea typeface="+mn-ea"/>
          <a:cs typeface="+mn-cs"/>
        </a:defRPr>
      </a:lvl1pPr>
      <a:lvl2pPr marL="730720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5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67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705013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4pPr>
      <a:lvl5pPr marL="2192160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5pPr>
      <a:lvl6pPr marL="2679306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6pPr>
      <a:lvl7pPr marL="3166453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7pPr>
      <a:lvl8pPr marL="3653600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8pPr>
      <a:lvl9pPr marL="4140746" indent="-243573" algn="l" defTabSz="974293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1pPr>
      <a:lvl2pPr marL="487147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2pPr>
      <a:lvl3pPr marL="974293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3pPr>
      <a:lvl4pPr marL="1461440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4pPr>
      <a:lvl5pPr marL="1948586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5pPr>
      <a:lvl6pPr marL="2435733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6pPr>
      <a:lvl7pPr marL="2922880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7pPr>
      <a:lvl8pPr marL="3410026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8pPr>
      <a:lvl9pPr marL="3897173" algn="l" defTabSz="974293" rtl="0" eaLnBrk="1" latinLnBrk="0" hangingPunct="1">
        <a:defRPr sz="19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8C72BD-9978-4CF3-89FA-A1FE020FFCE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39400" cy="727233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52DE5F0-53D7-46B0-9EFB-EA9BDBAA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785" y="4949342"/>
            <a:ext cx="2322996" cy="23229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72AE54-9BCF-4B2A-9093-386916C9F239}"/>
              </a:ext>
            </a:extLst>
          </p:cNvPr>
          <p:cNvSpPr txBox="1"/>
          <p:nvPr/>
        </p:nvSpPr>
        <p:spPr>
          <a:xfrm>
            <a:off x="353529" y="694797"/>
            <a:ext cx="983504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i="1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 АТА-АНАЛАР</a:t>
            </a:r>
            <a:r>
              <a:rPr lang="ru-RU" i="1" u="none" strike="noStrike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ru-RU" i="1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i="1" u="none" strike="noStrike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000" b="0" i="1" u="none" strike="noStrike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Ақбота»</a:t>
            </a:r>
            <a:r>
              <a:rPr lang="kk-KZ" sz="2000" b="0" i="1" u="none" strike="noStrik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бөбекжай балабақшасында</a:t>
            </a:r>
            <a:endParaRPr lang="ru-RU" sz="2000" b="0" i="1" u="none" strike="noStrike" baseline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алалары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ұйымға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бармайтын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өкілдерге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b="0" i="1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ТЕГІН КОНСУЛЬТАЦИЯЛЫҚ ПУНКТ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en-US" sz="2000" b="0" i="1" u="none" strike="noStrike" baseline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Сіздерге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(Instagram, Facebook, Telegram)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мессенджерлері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телефон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консультацияларын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сайтында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мәтіндік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консультациялар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бейнероликтерді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шеберлік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сыныптарын</a:t>
            </a:r>
            <a:r>
              <a:rPr lang="ru-RU" sz="2000" b="0" i="1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 біздің консультативтік пунктке хабарласып  балабақша меңгерушісінен, сонымен қатар әдіскер,педагог-психолог,медбике,тәрбиеші,музыка жетекшісі,дене </a:t>
            </a:r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шынықтыру </a:t>
            </a:r>
            <a:r>
              <a:rPr lang="kk-KZ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нұсқаушысы,логопед және арнайы маманнан көмек ала аласыз.</a:t>
            </a:r>
          </a:p>
          <a:p>
            <a:pPr algn="just"/>
            <a:r>
              <a:rPr lang="kk-KZ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ойындарды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ұсынамыз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жазылуға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8-707-991-98-35</a:t>
            </a:r>
            <a:endParaRPr lang="ru-KZ" sz="2000" dirty="0">
              <a:solidFill>
                <a:srgbClr val="FF0000"/>
              </a:solidFill>
              <a:latin typeface="KZNautilus Pompiliu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6813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108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KZNautilus Pompilius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medet</dc:creator>
  <cp:lastModifiedBy>Пользователь</cp:lastModifiedBy>
  <cp:revision>8</cp:revision>
  <dcterms:created xsi:type="dcterms:W3CDTF">2024-09-11T02:57:46Z</dcterms:created>
  <dcterms:modified xsi:type="dcterms:W3CDTF">2024-10-08T10:32:02Z</dcterms:modified>
</cp:coreProperties>
</file>